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Economica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116" y="-2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33405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0" y="-76600"/>
            <a:ext cx="9144000" cy="506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rgbClr val="FF00FF"/>
                </a:solidFill>
                <a:latin typeface="Economica"/>
                <a:ea typeface="Economica"/>
                <a:cs typeface="Economica"/>
                <a:sym typeface="Economica"/>
              </a:rPr>
              <a:t>John Newton was a slave trader for nine years (1745 to 1754).  He returned to England and became a minister and an abolitionist. He is famous for  writing the Christian hymn “Amazing Grace.”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>
              <a:solidFill>
                <a:srgbClr val="FFFFFF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en" sz="2500" b="1" i="1" dirty="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rPr>
              <a:t>Amazing grace! How sweet the sound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en" sz="2500" b="1" i="1" dirty="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rPr>
              <a:t>That saved a wretch like me!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en" sz="2500" b="1" i="1" dirty="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rPr>
              <a:t>I once was lost, but now am found;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en" sz="2500" b="1" i="1" dirty="0">
                <a:solidFill>
                  <a:srgbClr val="FFFFFF"/>
                </a:solidFill>
                <a:latin typeface="Economica"/>
                <a:ea typeface="Economica"/>
                <a:cs typeface="Economica"/>
                <a:sym typeface="Economica"/>
              </a:rPr>
              <a:t>Was blind, but now I see.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 dirty="0">
                <a:solidFill>
                  <a:srgbClr val="00FF00"/>
                </a:solidFill>
                <a:latin typeface="Economica"/>
                <a:ea typeface="Economica"/>
                <a:cs typeface="Economica"/>
                <a:sym typeface="Economica"/>
              </a:rPr>
              <a:t>Writing </a:t>
            </a:r>
            <a:r>
              <a:rPr lang="en" sz="2400" b="1" dirty="0" smtClean="0">
                <a:solidFill>
                  <a:srgbClr val="00FF00"/>
                </a:solidFill>
                <a:latin typeface="Economica"/>
                <a:ea typeface="Economica"/>
                <a:cs typeface="Economica"/>
                <a:sym typeface="Economica"/>
              </a:rPr>
              <a:t>Prompt (4-8 Sentences):</a:t>
            </a:r>
            <a:endParaRPr lang="en" sz="2400" b="1" dirty="0">
              <a:solidFill>
                <a:srgbClr val="00FF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rgbClr val="00FF00"/>
                </a:solidFill>
                <a:latin typeface="Economica"/>
                <a:ea typeface="Economica"/>
                <a:cs typeface="Economica"/>
                <a:sym typeface="Economica"/>
              </a:rPr>
              <a:t>Knowing that John Newton was a former Slave trader, what do you think he was trying to saying in the beginning of this hymn?  What lines or words in </a:t>
            </a:r>
            <a:r>
              <a:rPr lang="en" sz="2400" dirty="0" smtClean="0">
                <a:solidFill>
                  <a:srgbClr val="00FF00"/>
                </a:solidFill>
                <a:latin typeface="Economica"/>
                <a:ea typeface="Economica"/>
                <a:cs typeface="Economica"/>
                <a:sym typeface="Economica"/>
              </a:rPr>
              <a:t>the </a:t>
            </a:r>
            <a:r>
              <a:rPr lang="en" sz="2400" dirty="0">
                <a:solidFill>
                  <a:srgbClr val="00FF00"/>
                </a:solidFill>
                <a:latin typeface="Economica"/>
                <a:ea typeface="Economica"/>
                <a:cs typeface="Economica"/>
                <a:sym typeface="Economica"/>
              </a:rPr>
              <a:t>first part of </a:t>
            </a:r>
            <a:r>
              <a:rPr lang="en" sz="2400" dirty="0" smtClean="0">
                <a:solidFill>
                  <a:srgbClr val="00FF00"/>
                </a:solidFill>
                <a:latin typeface="Economica"/>
                <a:ea typeface="Economica"/>
                <a:cs typeface="Economica"/>
                <a:sym typeface="Economica"/>
              </a:rPr>
              <a:t>this </a:t>
            </a:r>
            <a:r>
              <a:rPr lang="en" sz="2400" dirty="0">
                <a:solidFill>
                  <a:srgbClr val="00FF00"/>
                </a:solidFill>
                <a:latin typeface="Economica"/>
                <a:ea typeface="Economica"/>
                <a:cs typeface="Economica"/>
                <a:sym typeface="Economica"/>
              </a:rPr>
              <a:t>song lead you to believe this?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Economica</vt:lpstr>
      <vt:lpstr>simple-light-2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Schmidt</dc:creator>
  <cp:lastModifiedBy>Stephanie Schmidt</cp:lastModifiedBy>
  <cp:revision>2</cp:revision>
  <dcterms:modified xsi:type="dcterms:W3CDTF">2016-09-20T13:59:23Z</dcterms:modified>
</cp:coreProperties>
</file>