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roxima Nova" panose="020B0604020202020204" charset="0"/>
      <p:regular r:id="rId7"/>
      <p:bold r:id="rId8"/>
      <p:italic r:id="rId9"/>
      <p:boldItalic r:id="rId10"/>
    </p:embeddedFont>
    <p:embeddedFont>
      <p:font typeface="Alfa Slab One" panose="020B0604020202020204" charset="0"/>
      <p:regular r:id="rId11"/>
    </p:embeddedFont>
    <p:embeddedFont>
      <p:font typeface="PT Sans Narrow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53063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5025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500"/>
              <a:t>Do Now: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0" y="955125"/>
            <a:ext cx="4292400" cy="357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Take out HW &amp; notebooks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Pass HW towards the </a:t>
            </a:r>
            <a:r>
              <a:rPr lang="en" sz="3000" b="1"/>
              <a:t>FRONT</a:t>
            </a:r>
            <a:r>
              <a:rPr lang="en" sz="3000"/>
              <a:t> board</a:t>
            </a:r>
          </a:p>
          <a:p>
            <a:pPr marL="457200" lvl="0" indent="-419100">
              <a:spcBef>
                <a:spcPts val="0"/>
              </a:spcBef>
              <a:buSzPct val="100000"/>
            </a:pPr>
            <a:r>
              <a:rPr lang="en" sz="3000"/>
              <a:t>Take textbook from the bookshelf &amp; have a seat</a:t>
            </a:r>
          </a:p>
        </p:txBody>
      </p:sp>
      <p:pic>
        <p:nvPicPr>
          <p:cNvPr id="58" name="Shape 58" descr="Articles of Confederatio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4197" y="572700"/>
            <a:ext cx="4742426" cy="407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65500" y="111800"/>
            <a:ext cx="4045200" cy="235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Strength &amp; Weaknesses of the Articles of Confederation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0" y="2466200"/>
            <a:ext cx="4556400" cy="26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700" b="1"/>
              <a:t>Textbook Pages 156-159</a:t>
            </a:r>
          </a:p>
          <a:p>
            <a:pPr marL="457200" lvl="0" indent="-400050">
              <a:spcBef>
                <a:spcPts val="0"/>
              </a:spcBef>
              <a:buSzPct val="100000"/>
              <a:buChar char="●"/>
            </a:pPr>
            <a:r>
              <a:rPr lang="en" sz="2700"/>
              <a:t>The Articles of Confederation: America’s First Constitution</a:t>
            </a:r>
          </a:p>
          <a:p>
            <a:pPr marL="457200" lvl="0" indent="-400050">
              <a:spcBef>
                <a:spcPts val="0"/>
              </a:spcBef>
              <a:buSzPct val="100000"/>
              <a:buChar char="●"/>
            </a:pPr>
            <a:r>
              <a:rPr lang="en" sz="2700"/>
              <a:t>The World’s Ugly Duckling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56400" y="111800"/>
            <a:ext cx="4458600" cy="4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As a class we will read the following pages/sections in your textbook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Using </a:t>
            </a:r>
            <a:r>
              <a:rPr lang="en" sz="2400" b="1"/>
              <a:t>TEXT EVIDENCE</a:t>
            </a:r>
            <a:r>
              <a:rPr lang="en" sz="2400"/>
              <a:t>, you will create a T-Chart illustrating the strengths &amp; weaknesses of the Articles of Confederation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Record out responses!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2675" y="0"/>
            <a:ext cx="9144000" cy="97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Shay’s Rebellion: </a:t>
            </a:r>
            <a:r>
              <a:rPr lang="en" sz="12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uprising led by a former militia officer, Daniel Shays, which broke out in western Massachusetts in 1786.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0" y="1443425"/>
            <a:ext cx="89763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Taxes to be cut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Revision of the poll tax law to be based on income 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To issue paper money &amp; make it legal tender - "Tender Laws"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Institute "Stay Laws" (freeze) on payment of debts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Accept a barter system as a form of payment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Reduce legal fees of the courts and lawyers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PT Sans Narrow"/>
            </a:pPr>
            <a:r>
              <a:rPr lang="en" sz="2500">
                <a:solidFill>
                  <a:srgbClr val="333333"/>
                </a:solidFill>
                <a:highlight>
                  <a:srgbClr val="FFFFFF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Move the location of the state capital inland, near the farmers so it would no longer be in the control of the commercial elite in eastern Massachusetts</a:t>
            </a:r>
          </a:p>
          <a:p>
            <a:pPr lvl="0">
              <a:spcBef>
                <a:spcPts val="0"/>
              </a:spcBef>
              <a:buNone/>
            </a:pPr>
            <a:endParaRPr sz="2000" b="1">
              <a:solidFill>
                <a:schemeClr val="accent5"/>
              </a:solidFill>
              <a:highlight>
                <a:srgbClr val="FFFFFF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74000" y="974400"/>
            <a:ext cx="2454600" cy="5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 u="sng">
                <a:solidFill>
                  <a:schemeClr val="accent5"/>
                </a:solidFill>
                <a:latin typeface="Alfa Slab One"/>
                <a:ea typeface="Alfa Slab One"/>
                <a:cs typeface="Alfa Slab One"/>
                <a:sym typeface="Alfa Slab One"/>
              </a:rPr>
              <a:t>Grievances: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Exit Slip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3-2-1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87125" y="724200"/>
            <a:ext cx="44568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 b="1">
                <a:solidFill>
                  <a:schemeClr val="accent6"/>
                </a:solidFill>
              </a:rPr>
              <a:t>THREE</a:t>
            </a:r>
            <a:r>
              <a:rPr lang="en" sz="2400"/>
              <a:t> things you learned about the Articles of Confederation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 b="1">
                <a:solidFill>
                  <a:schemeClr val="accent6"/>
                </a:solidFill>
              </a:rPr>
              <a:t>TWO</a:t>
            </a:r>
            <a:r>
              <a:rPr lang="en" sz="2400"/>
              <a:t> things you found interesting about the document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 b="1">
                <a:solidFill>
                  <a:schemeClr val="accent6"/>
                </a:solidFill>
              </a:rPr>
              <a:t>ONE</a:t>
            </a:r>
            <a:r>
              <a:rPr lang="en" sz="2400"/>
              <a:t> question you still may have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Proxima Nova</vt:lpstr>
      <vt:lpstr>Alfa Slab One</vt:lpstr>
      <vt:lpstr>PT Sans Narrow</vt:lpstr>
      <vt:lpstr>gameday</vt:lpstr>
      <vt:lpstr>Do Now:</vt:lpstr>
      <vt:lpstr>Strength &amp; Weaknesses of the Articles of Confederation</vt:lpstr>
      <vt:lpstr>Shay’s Rebellion:  uprising led by a former militia officer, Daniel Shays, which broke out in western Massachusetts in 1786. </vt:lpstr>
      <vt:lpstr>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Stephanie Schmidt</dc:creator>
  <cp:lastModifiedBy>Stephanie Schmidt</cp:lastModifiedBy>
  <cp:revision>1</cp:revision>
  <dcterms:modified xsi:type="dcterms:W3CDTF">2016-10-27T12:48:10Z</dcterms:modified>
</cp:coreProperties>
</file>