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Lato" panose="020B0604020202020204" charset="0"/>
      <p:regular r:id="rId10"/>
      <p:bold r:id="rId11"/>
      <p:italic r:id="rId12"/>
      <p:boldItalic r:id="rId13"/>
    </p:embeddedFont>
    <p:embeddedFont>
      <p:font typeface="Helvetica Neue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4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88738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500" b="1" u="sng"/>
              <a:t>Do Now: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was the Embargo Act &amp; how did it impact the United States &amp; its relationships with other foreign countries?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Warhawk?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0" y="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 is Tenskwatawa?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0" y="548075"/>
            <a:ext cx="9144000" cy="434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1950">
              <a:spcBef>
                <a:spcPts val="0"/>
              </a:spcBef>
              <a:buClr>
                <a:schemeClr val="accent5"/>
              </a:buClr>
              <a:buSzPct val="100000"/>
            </a:pPr>
            <a:r>
              <a:rPr lang="en" b="1" dirty="0">
                <a:solidFill>
                  <a:schemeClr val="accent5"/>
                </a:solidFill>
              </a:rPr>
              <a:t>Member of Shawnee nation, born 1775</a:t>
            </a:r>
          </a:p>
          <a:p>
            <a:pPr marL="457200" lvl="0" indent="-361950" rtl="0">
              <a:spcBef>
                <a:spcPts val="0"/>
              </a:spcBef>
              <a:buSzPct val="100000"/>
            </a:pPr>
            <a:r>
              <a:rPr lang="en" dirty="0"/>
              <a:t>Lack physicality of his brothers &amp; tribesmen. Wasn’t taught how to hunt. </a:t>
            </a:r>
          </a:p>
          <a:p>
            <a:pPr marL="457200" lvl="0" indent="-361950">
              <a:spcBef>
                <a:spcPts val="0"/>
              </a:spcBef>
              <a:buSzPct val="100000"/>
            </a:pPr>
            <a:r>
              <a:rPr lang="en" dirty="0"/>
              <a:t>Attempted to learn to the ways of the villages medicine man.  When the medicine man died in 1804, it became evident Tenskwatawa could not meet the needs of his village &amp; quickly turned back to alcohol.</a:t>
            </a:r>
          </a:p>
          <a:p>
            <a:pPr marL="457200" lvl="0" indent="-361950">
              <a:spcBef>
                <a:spcPts val="0"/>
              </a:spcBef>
              <a:buSzPct val="100000"/>
            </a:pPr>
            <a:r>
              <a:rPr lang="en" dirty="0"/>
              <a:t>Fell into trance after smoking his pipe.  Family believed him to be dead &amp; prepared his funeral services</a:t>
            </a:r>
          </a:p>
          <a:p>
            <a:pPr marL="457200" lvl="0" indent="-361950">
              <a:spcBef>
                <a:spcPts val="0"/>
              </a:spcBef>
              <a:buClr>
                <a:schemeClr val="accent5"/>
              </a:buClr>
              <a:buSzPct val="100000"/>
            </a:pPr>
            <a:r>
              <a:rPr lang="en" b="1" dirty="0">
                <a:solidFill>
                  <a:schemeClr val="accent5"/>
                </a:solidFill>
              </a:rPr>
              <a:t>Woke up claiming that the “Master of Light” a Shawnee deity had visited him</a:t>
            </a:r>
          </a:p>
          <a:p>
            <a:pPr marL="457200" lvl="0" indent="-361950">
              <a:spcBef>
                <a:spcPts val="0"/>
              </a:spcBef>
              <a:buClr>
                <a:schemeClr val="accent5"/>
              </a:buClr>
              <a:buSzPct val="100000"/>
            </a:pPr>
            <a:r>
              <a:rPr lang="en" b="1" dirty="0">
                <a:solidFill>
                  <a:schemeClr val="accent5"/>
                </a:solidFill>
              </a:rPr>
              <a:t>Indian dependence on European materials (guns, alcohol, iron cookware, glass beads) was the worst possible type of sin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39025" y="215050"/>
            <a:ext cx="8729400" cy="433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>
              <a:spcBef>
                <a:spcPts val="0"/>
              </a:spcBef>
              <a:buSzPct val="100000"/>
            </a:pPr>
            <a:r>
              <a:rPr lang="en" sz="2400" dirty="0"/>
              <a:t>Most Indians were skeptical of his message, but eventually they began to accept his message</a:t>
            </a:r>
          </a:p>
          <a:p>
            <a:pPr marL="457200" lvl="0" indent="-393700">
              <a:spcBef>
                <a:spcPts val="0"/>
              </a:spcBef>
              <a:buSzPct val="100000"/>
            </a:pPr>
            <a:r>
              <a:rPr lang="en" sz="2400" dirty="0"/>
              <a:t>Brother Tecumseh was trying to build a united front amongst the Indian tribes (against Americans)</a:t>
            </a:r>
          </a:p>
          <a:p>
            <a:pPr marL="457200" lvl="0" indent="-393700">
              <a:spcBef>
                <a:spcPts val="0"/>
              </a:spcBef>
              <a:buSzPct val="100000"/>
            </a:pPr>
            <a:r>
              <a:rPr lang="en" sz="2400" dirty="0"/>
              <a:t>The Prophet (Tenskwatawa) &amp; Tecumseh moved their followers to Prophetstown along the Tippecanoe river. </a:t>
            </a:r>
          </a:p>
          <a:p>
            <a:pPr marL="457200" lvl="0" indent="-393700">
              <a:spcBef>
                <a:spcPts val="0"/>
              </a:spcBef>
              <a:buSzPct val="100000"/>
            </a:pPr>
            <a:r>
              <a:rPr lang="en" sz="2400" dirty="0"/>
              <a:t>By 1811 such a large number of Indians had moved into the Indiana Territory that white settlers asked the government to protect them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-111025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000"/>
              <a:t>The Battle of Tippecanoe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0" y="515075"/>
            <a:ext cx="91440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>
              <a:spcBef>
                <a:spcPts val="0"/>
              </a:spcBef>
              <a:buSzPct val="100000"/>
            </a:pPr>
            <a:r>
              <a:rPr lang="en" sz="2000" dirty="0"/>
              <a:t>William Henry Harrison leads an army against the Indians in the fall of 1811</a:t>
            </a:r>
          </a:p>
          <a:p>
            <a:pPr marL="457200" lvl="0" indent="-368300">
              <a:spcBef>
                <a:spcPts val="0"/>
              </a:spcBef>
              <a:buSzPct val="100000"/>
            </a:pPr>
            <a:r>
              <a:rPr lang="en" sz="2000" dirty="0"/>
              <a:t>The Prophet decides to attack the Anglo settlers</a:t>
            </a:r>
          </a:p>
          <a:p>
            <a:pPr marL="457200" lvl="0" indent="-368300">
              <a:spcBef>
                <a:spcPts val="0"/>
              </a:spcBef>
              <a:buSzPct val="100000"/>
            </a:pPr>
            <a:r>
              <a:rPr lang="en" sz="2000" dirty="0"/>
              <a:t>Claims the “Master of Life” came to him &amp; told him that the American Indians would succeed. </a:t>
            </a:r>
          </a:p>
          <a:p>
            <a:pPr marL="457200" lvl="0" indent="-368300">
              <a:spcBef>
                <a:spcPts val="0"/>
              </a:spcBef>
              <a:buSzPct val="100000"/>
            </a:pPr>
            <a:r>
              <a:rPr lang="en" sz="2000" dirty="0"/>
              <a:t>The Indians attack Harrison’s men before daybreak on November 7,1811</a:t>
            </a:r>
          </a:p>
          <a:p>
            <a:pPr marL="457200" lvl="0" indent="-368300">
              <a:spcBef>
                <a:spcPts val="0"/>
              </a:spcBef>
              <a:buSzPct val="100000"/>
            </a:pPr>
            <a:r>
              <a:rPr lang="en" sz="2000" dirty="0"/>
              <a:t>American Army suffers heavy losses.  62 men killed &amp; 126 wounded</a:t>
            </a:r>
          </a:p>
          <a:p>
            <a:pPr marL="457200" lvl="0" indent="-368300">
              <a:spcBef>
                <a:spcPts val="0"/>
              </a:spcBef>
              <a:buSzPct val="100000"/>
            </a:pPr>
            <a:r>
              <a:rPr lang="en" sz="2000" dirty="0"/>
              <a:t>Harrison guessed at least 40 Indians were killed </a:t>
            </a:r>
          </a:p>
          <a:p>
            <a:pPr marL="457200" lvl="0" indent="-368300">
              <a:spcBef>
                <a:spcPts val="0"/>
              </a:spcBef>
              <a:buSzPct val="100000"/>
            </a:pPr>
            <a:r>
              <a:rPr lang="en" sz="2000" dirty="0"/>
              <a:t>American troops drove off the Indians &amp; burned Prophetstown to the ground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Leading to the War of 1812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44500">
              <a:spcBef>
                <a:spcPts val="0"/>
              </a:spcBef>
              <a:buClr>
                <a:srgbClr val="333333"/>
              </a:buClr>
              <a:buSzPct val="100000"/>
            </a:pPr>
            <a:r>
              <a:rPr lang="en" sz="3200" dirty="0">
                <a:solidFill>
                  <a:srgbClr val="333333"/>
                </a:solidFill>
                <a:highlight>
                  <a:srgbClr val="FFFFFF"/>
                </a:highlight>
              </a:rPr>
              <a:t>Tecumseh and Tenskwatawa continued in their resistance efforts. During the War of 1812, they allied themselves with the British against the United States</a:t>
            </a:r>
          </a:p>
          <a:p>
            <a:pPr marL="457200" lvl="0" indent="-444500">
              <a:spcBef>
                <a:spcPts val="0"/>
              </a:spcBef>
              <a:buClr>
                <a:srgbClr val="333333"/>
              </a:buClr>
              <a:buSzPct val="100000"/>
            </a:pPr>
            <a:r>
              <a:rPr lang="en" sz="3200" dirty="0">
                <a:solidFill>
                  <a:srgbClr val="333333"/>
                </a:solidFill>
                <a:highlight>
                  <a:srgbClr val="FFFFFF"/>
                </a:highlight>
              </a:rPr>
              <a:t>Tecumseh lost his life at the Battle of the Thames in 1813</a:t>
            </a:r>
          </a:p>
          <a:p>
            <a:pPr lvl="0">
              <a:spcBef>
                <a:spcPts val="0"/>
              </a:spcBef>
              <a:buNone/>
            </a:pPr>
            <a:endParaRPr sz="3200" dirty="0">
              <a:solidFill>
                <a:srgbClr val="333333"/>
              </a:solidFill>
              <a:highlight>
                <a:srgbClr val="FFFFFF"/>
              </a:highlight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Exit Slip: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Using your prior knowledge of US History, what do you believe will be the impact of this battle?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On-screen Show (16:9)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Lato</vt:lpstr>
      <vt:lpstr>Helvetica Neue</vt:lpstr>
      <vt:lpstr>Playfair Display</vt:lpstr>
      <vt:lpstr>coral</vt:lpstr>
      <vt:lpstr>Do Now: What was the Embargo Act &amp; how did it impact the United States &amp; its relationships with other foreign countries?</vt:lpstr>
      <vt:lpstr>What is a Warhawk?</vt:lpstr>
      <vt:lpstr>Who is Tenskwatawa?</vt:lpstr>
      <vt:lpstr>PowerPoint Presentation</vt:lpstr>
      <vt:lpstr>The Battle of Tippecanoe</vt:lpstr>
      <vt:lpstr>Leading to the War of 1812</vt:lpstr>
      <vt:lpstr>Exit Slip: Using your prior knowledge of US History, what do you believe will be the impact of this battle?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 What was the Embargo Act &amp; how did it impact the United States &amp; its relationships with other foreign countries?</dc:title>
  <dc:creator>Stephanie Schmidt</dc:creator>
  <cp:lastModifiedBy>Stephanie Schmidt</cp:lastModifiedBy>
  <cp:revision>1</cp:revision>
  <dcterms:modified xsi:type="dcterms:W3CDTF">2016-12-13T12:38:38Z</dcterms:modified>
</cp:coreProperties>
</file>